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26"/>
  </p:notesMasterIdLst>
  <p:sldIdLst>
    <p:sldId id="259" r:id="rId6"/>
    <p:sldId id="703" r:id="rId7"/>
    <p:sldId id="666" r:id="rId8"/>
    <p:sldId id="696" r:id="rId9"/>
    <p:sldId id="698" r:id="rId10"/>
    <p:sldId id="699" r:id="rId11"/>
    <p:sldId id="700" r:id="rId12"/>
    <p:sldId id="701" r:id="rId13"/>
    <p:sldId id="702" r:id="rId14"/>
    <p:sldId id="670" r:id="rId15"/>
    <p:sldId id="671" r:id="rId16"/>
    <p:sldId id="686" r:id="rId17"/>
    <p:sldId id="675" r:id="rId18"/>
    <p:sldId id="677" r:id="rId19"/>
    <p:sldId id="281" r:id="rId20"/>
    <p:sldId id="691" r:id="rId21"/>
    <p:sldId id="678" r:id="rId22"/>
    <p:sldId id="688" r:id="rId23"/>
    <p:sldId id="282" r:id="rId24"/>
    <p:sldId id="62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A74BF"/>
    <a:srgbClr val="055590"/>
    <a:srgbClr val="055A97"/>
    <a:srgbClr val="084378"/>
    <a:srgbClr val="7FB902"/>
    <a:srgbClr val="0072C5"/>
    <a:srgbClr val="256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C3DE2-C18D-4923-BED1-CC56F82B7CE6}" v="4" dt="2022-09-27T16:52:30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2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Windows Live" clId="Web-{C34C3DE2-C18D-4923-BED1-CC56F82B7CE6}"/>
    <pc:docChg chg="modSld">
      <pc:chgData name="Rob Sewell" userId="c802df42025d5e1f" providerId="Windows Live" clId="Web-{C34C3DE2-C18D-4923-BED1-CC56F82B7CE6}" dt="2022-09-27T16:52:30.781" v="4" actId="20577"/>
      <pc:docMkLst>
        <pc:docMk/>
      </pc:docMkLst>
      <pc:sldChg chg="modSp">
        <pc:chgData name="Rob Sewell" userId="c802df42025d5e1f" providerId="Windows Live" clId="Web-{C34C3DE2-C18D-4923-BED1-CC56F82B7CE6}" dt="2022-09-27T16:52:30.781" v="4" actId="20577"/>
        <pc:sldMkLst>
          <pc:docMk/>
          <pc:sldMk cId="1698813492" sldId="703"/>
        </pc:sldMkLst>
        <pc:spChg chg="mod">
          <ac:chgData name="Rob Sewell" userId="c802df42025d5e1f" providerId="Windows Live" clId="Web-{C34C3DE2-C18D-4923-BED1-CC56F82B7CE6}" dt="2022-09-27T16:52:30.781" v="4" actId="20577"/>
          <ac:spMkLst>
            <pc:docMk/>
            <pc:sldMk cId="1698813492" sldId="703"/>
            <ac:spMk id="2" creationId="{AF2C3F19-9F6F-1450-84BC-A80357F35940}"/>
          </ac:spMkLst>
        </pc:spChg>
      </pc:sldChg>
    </pc:docChg>
  </pc:docChgLst>
  <pc:docChgLst>
    <pc:chgData name="Rob Sewell" userId="c802df42025d5e1f" providerId="LiveId" clId="{B22408C1-15AF-48F2-ABB1-569FB32ADA95}"/>
    <pc:docChg chg="undo custSel addSld delSld modSld sldOrd">
      <pc:chgData name="Rob Sewell" userId="c802df42025d5e1f" providerId="LiveId" clId="{B22408C1-15AF-48F2-ABB1-569FB32ADA95}" dt="2022-08-31T12:48:23.575" v="353"/>
      <pc:docMkLst>
        <pc:docMk/>
      </pc:docMkLst>
      <pc:sldChg chg="addSp delSp modSp add mod ord">
        <pc:chgData name="Rob Sewell" userId="c802df42025d5e1f" providerId="LiveId" clId="{B22408C1-15AF-48F2-ABB1-569FB32ADA95}" dt="2022-08-30T13:43:33.030" v="64" actId="1076"/>
        <pc:sldMkLst>
          <pc:docMk/>
          <pc:sldMk cId="2970004164" sldId="259"/>
        </pc:sldMkLst>
        <pc:spChg chg="mod">
          <ac:chgData name="Rob Sewell" userId="c802df42025d5e1f" providerId="LiveId" clId="{B22408C1-15AF-48F2-ABB1-569FB32ADA95}" dt="2022-08-30T13:38:43.247" v="22" actId="2057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Rob Sewell" userId="c802df42025d5e1f" providerId="LiveId" clId="{B22408C1-15AF-48F2-ABB1-569FB32ADA95}" dt="2022-08-30T13:38:49.061" v="39" actId="20577"/>
          <ac:spMkLst>
            <pc:docMk/>
            <pc:sldMk cId="2970004164" sldId="259"/>
            <ac:spMk id="3" creationId="{FB22B504-146E-1966-17CE-BB797BC6083D}"/>
          </ac:spMkLst>
        </pc:spChg>
        <pc:picChg chg="add del mod">
          <ac:chgData name="Rob Sewell" userId="c802df42025d5e1f" providerId="LiveId" clId="{B22408C1-15AF-48F2-ABB1-569FB32ADA95}" dt="2022-08-30T13:43:28.964" v="63" actId="478"/>
          <ac:picMkLst>
            <pc:docMk/>
            <pc:sldMk cId="2970004164" sldId="259"/>
            <ac:picMk id="5" creationId="{00FED71E-76FA-EB6D-078A-BD7D966BE5F3}"/>
          </ac:picMkLst>
        </pc:picChg>
        <pc:picChg chg="add mod">
          <ac:chgData name="Rob Sewell" userId="c802df42025d5e1f" providerId="LiveId" clId="{B22408C1-15AF-48F2-ABB1-569FB32ADA95}" dt="2022-08-30T13:43:33.030" v="64" actId="1076"/>
          <ac:picMkLst>
            <pc:docMk/>
            <pc:sldMk cId="2970004164" sldId="259"/>
            <ac:picMk id="8" creationId="{C940D2F8-3B91-E53D-CB1F-98C9255D5AE1}"/>
          </ac:picMkLst>
        </pc:picChg>
      </pc:sldChg>
      <pc:sldChg chg="ord">
        <pc:chgData name="Rob Sewell" userId="c802df42025d5e1f" providerId="LiveId" clId="{B22408C1-15AF-48F2-ABB1-569FB32ADA95}" dt="2022-08-30T13:42:05.094" v="58"/>
        <pc:sldMkLst>
          <pc:docMk/>
          <pc:sldMk cId="363900631" sldId="281"/>
        </pc:sldMkLst>
      </pc:sldChg>
      <pc:sldChg chg="ord">
        <pc:chgData name="Rob Sewell" userId="c802df42025d5e1f" providerId="LiveId" clId="{B22408C1-15AF-48F2-ABB1-569FB32ADA95}" dt="2022-08-31T12:48:23.575" v="353"/>
        <pc:sldMkLst>
          <pc:docMk/>
          <pc:sldMk cId="1309406463" sldId="282"/>
        </pc:sldMkLst>
      </pc:sldChg>
      <pc:sldChg chg="add del">
        <pc:chgData name="Rob Sewell" userId="c802df42025d5e1f" providerId="LiveId" clId="{B22408C1-15AF-48F2-ABB1-569FB32ADA95}" dt="2022-08-30T13:37:46.153" v="4"/>
        <pc:sldMkLst>
          <pc:docMk/>
          <pc:sldMk cId="263654337" sldId="283"/>
        </pc:sldMkLst>
      </pc:sldChg>
      <pc:sldChg chg="delSp add mod ord">
        <pc:chgData name="Rob Sewell" userId="c802df42025d5e1f" providerId="LiveId" clId="{B22408C1-15AF-48F2-ABB1-569FB32ADA95}" dt="2022-08-30T13:47:12.876" v="95" actId="478"/>
        <pc:sldMkLst>
          <pc:docMk/>
          <pc:sldMk cId="2201695551" sldId="622"/>
        </pc:sldMkLst>
        <pc:picChg chg="del">
          <ac:chgData name="Rob Sewell" userId="c802df42025d5e1f" providerId="LiveId" clId="{B22408C1-15AF-48F2-ABB1-569FB32ADA95}" dt="2022-08-30T13:47:12.876" v="95" actId="478"/>
          <ac:picMkLst>
            <pc:docMk/>
            <pc:sldMk cId="2201695551" sldId="622"/>
            <ac:picMk id="3" creationId="{DE070308-D4F7-5C95-32AE-7C38BFCDCEAA}"/>
          </ac:picMkLst>
        </pc:picChg>
      </pc:sldChg>
      <pc:sldChg chg="addSp modSp add mod ord">
        <pc:chgData name="Rob Sewell" userId="c802df42025d5e1f" providerId="LiveId" clId="{B22408C1-15AF-48F2-ABB1-569FB32ADA95}" dt="2022-08-30T13:46:58.240" v="94" actId="1076"/>
        <pc:sldMkLst>
          <pc:docMk/>
          <pc:sldMk cId="4181272693" sldId="666"/>
        </pc:sldMkLst>
        <pc:spChg chg="mod">
          <ac:chgData name="Rob Sewell" userId="c802df42025d5e1f" providerId="LiveId" clId="{B22408C1-15AF-48F2-ABB1-569FB32ADA95}" dt="2022-08-30T13:45:58.179" v="89" actId="207"/>
          <ac:spMkLst>
            <pc:docMk/>
            <pc:sldMk cId="4181272693" sldId="666"/>
            <ac:spMk id="6" creationId="{67CDD28B-880D-224A-B5B7-220E5C3ED050}"/>
          </ac:spMkLst>
        </pc:spChg>
        <pc:spChg chg="mod">
          <ac:chgData name="Rob Sewell" userId="c802df42025d5e1f" providerId="LiveId" clId="{B22408C1-15AF-48F2-ABB1-569FB32ADA95}" dt="2022-08-30T13:45:18.968" v="81" actId="1076"/>
          <ac:spMkLst>
            <pc:docMk/>
            <pc:sldMk cId="4181272693" sldId="666"/>
            <ac:spMk id="8" creationId="{5A531B36-7C51-6941-872A-82A556767154}"/>
          </ac:spMkLst>
        </pc:spChg>
        <pc:spChg chg="mod">
          <ac:chgData name="Rob Sewell" userId="c802df42025d5e1f" providerId="LiveId" clId="{B22408C1-15AF-48F2-ABB1-569FB32ADA95}" dt="2022-08-30T13:37:54.818" v="6" actId="27636"/>
          <ac:spMkLst>
            <pc:docMk/>
            <pc:sldMk cId="4181272693" sldId="666"/>
            <ac:spMk id="9" creationId="{859341DD-E3D0-8A48-8284-8EF6933ED0BD}"/>
          </ac:spMkLst>
        </pc:spChg>
        <pc:spChg chg="mod">
          <ac:chgData name="Rob Sewell" userId="c802df42025d5e1f" providerId="LiveId" clId="{B22408C1-15AF-48F2-ABB1-569FB32ADA95}" dt="2022-08-30T13:45:51.662" v="88" actId="207"/>
          <ac:spMkLst>
            <pc:docMk/>
            <pc:sldMk cId="4181272693" sldId="666"/>
            <ac:spMk id="18" creationId="{2341FB1F-F4E0-4FC8-BC23-359820883932}"/>
          </ac:spMkLst>
        </pc:spChg>
        <pc:spChg chg="mod">
          <ac:chgData name="Rob Sewell" userId="c802df42025d5e1f" providerId="LiveId" clId="{B22408C1-15AF-48F2-ABB1-569FB32ADA95}" dt="2022-08-30T13:44:16.313" v="70" actId="1076"/>
          <ac:spMkLst>
            <pc:docMk/>
            <pc:sldMk cId="4181272693" sldId="666"/>
            <ac:spMk id="87" creationId="{70F01EC5-F4A4-4C4C-9209-F24F0BD3C13E}"/>
          </ac:spMkLst>
        </pc:spChg>
        <pc:spChg chg="mod">
          <ac:chgData name="Rob Sewell" userId="c802df42025d5e1f" providerId="LiveId" clId="{B22408C1-15AF-48F2-ABB1-569FB32ADA95}" dt="2022-08-30T13:44:33.263" v="74" actId="20577"/>
          <ac:spMkLst>
            <pc:docMk/>
            <pc:sldMk cId="4181272693" sldId="666"/>
            <ac:spMk id="88" creationId="{71156FC7-067B-BD43-B943-9ACCD790036E}"/>
          </ac:spMkLst>
        </pc:spChg>
        <pc:picChg chg="add mod">
          <ac:chgData name="Rob Sewell" userId="c802df42025d5e1f" providerId="LiveId" clId="{B22408C1-15AF-48F2-ABB1-569FB32ADA95}" dt="2022-08-30T13:43:52.755" v="66" actId="1076"/>
          <ac:picMkLst>
            <pc:docMk/>
            <pc:sldMk cId="4181272693" sldId="666"/>
            <ac:picMk id="3" creationId="{CD3BCC35-8141-91A1-1B6F-6AA7B5B4DD1D}"/>
          </ac:picMkLst>
        </pc:picChg>
        <pc:picChg chg="mod">
          <ac:chgData name="Rob Sewell" userId="c802df42025d5e1f" providerId="LiveId" clId="{B22408C1-15AF-48F2-ABB1-569FB32ADA95}" dt="2022-08-30T13:46:20.822" v="91" actId="1076"/>
          <ac:picMkLst>
            <pc:docMk/>
            <pc:sldMk cId="4181272693" sldId="666"/>
            <ac:picMk id="20" creationId="{19E47C7C-A849-CD39-C8A2-682DC214D3DC}"/>
          </ac:picMkLst>
        </pc:picChg>
        <pc:picChg chg="add mod">
          <ac:chgData name="Rob Sewell" userId="c802df42025d5e1f" providerId="LiveId" clId="{B22408C1-15AF-48F2-ABB1-569FB32ADA95}" dt="2022-08-30T13:46:58.240" v="94" actId="1076"/>
          <ac:picMkLst>
            <pc:docMk/>
            <pc:sldMk cId="4181272693" sldId="666"/>
            <ac:picMk id="1026" creationId="{D748771F-4EE1-07E2-5987-BC6C0FDE1502}"/>
          </ac:picMkLst>
        </pc:picChg>
        <pc:cxnChg chg="mod">
          <ac:chgData name="Rob Sewell" userId="c802df42025d5e1f" providerId="LiveId" clId="{B22408C1-15AF-48F2-ABB1-569FB32ADA95}" dt="2022-08-30T13:44:13.125" v="69" actId="1076"/>
          <ac:cxnSpMkLst>
            <pc:docMk/>
            <pc:sldMk cId="4181272693" sldId="666"/>
            <ac:cxnSpMk id="62" creationId="{435D441A-76EC-F842-9DF7-75714A4311C4}"/>
          </ac:cxnSpMkLst>
        </pc:cxnChg>
      </pc:sldChg>
      <pc:sldChg chg="addSp delSp modSp add del mod setBg delDesignElem">
        <pc:chgData name="Rob Sewell" userId="c802df42025d5e1f" providerId="LiveId" clId="{B22408C1-15AF-48F2-ABB1-569FB32ADA95}" dt="2022-08-31T07:53:59.052" v="239" actId="1076"/>
        <pc:sldMkLst>
          <pc:docMk/>
          <pc:sldMk cId="1212067352" sldId="670"/>
        </pc:sldMkLst>
        <pc:spChg chg="mod">
          <ac:chgData name="Rob Sewell" userId="c802df42025d5e1f" providerId="LiveId" clId="{B22408C1-15AF-48F2-ABB1-569FB32ADA95}" dt="2022-08-31T07:53:53.352" v="238" actId="1076"/>
          <ac:spMkLst>
            <pc:docMk/>
            <pc:sldMk cId="1212067352" sldId="670"/>
            <ac:spMk id="2" creationId="{5191E0F2-FE77-51ED-3F72-223B58926E74}"/>
          </ac:spMkLst>
        </pc:spChg>
        <pc:spChg chg="mod">
          <ac:chgData name="Rob Sewell" userId="c802df42025d5e1f" providerId="LiveId" clId="{B22408C1-15AF-48F2-ABB1-569FB32ADA95}" dt="2022-08-31T07:53:59.052" v="239" actId="1076"/>
          <ac:spMkLst>
            <pc:docMk/>
            <pc:sldMk cId="1212067352" sldId="670"/>
            <ac:spMk id="3" creationId="{07D5023A-BA6F-B725-CF78-FD889E577EA6}"/>
          </ac:spMkLst>
        </pc:spChg>
        <pc:spChg chg="add del">
          <ac:chgData name="Rob Sewell" userId="c802df42025d5e1f" providerId="LiveId" clId="{B22408C1-15AF-48F2-ABB1-569FB32ADA95}" dt="2022-08-30T13:39:25.618" v="44"/>
          <ac:spMkLst>
            <pc:docMk/>
            <pc:sldMk cId="1212067352" sldId="670"/>
            <ac:spMk id="11" creationId="{04812C46-200A-4DEB-A05E-3ED6C68C2387}"/>
          </ac:spMkLst>
        </pc:spChg>
        <pc:spChg chg="add del">
          <ac:chgData name="Rob Sewell" userId="c802df42025d5e1f" providerId="LiveId" clId="{B22408C1-15AF-48F2-ABB1-569FB32ADA95}" dt="2022-08-30T13:39:25.618" v="44"/>
          <ac:spMkLst>
            <pc:docMk/>
            <pc:sldMk cId="1212067352" sldId="670"/>
            <ac:spMk id="12" creationId="{D1EA859B-E555-4109-94F3-6700E046E008}"/>
          </ac:spMkLst>
        </pc:spChg>
      </pc:sldChg>
      <pc:sldChg chg="modSp mod">
        <pc:chgData name="Rob Sewell" userId="c802df42025d5e1f" providerId="LiveId" clId="{B22408C1-15AF-48F2-ABB1-569FB32ADA95}" dt="2022-08-30T13:41:13.846" v="53" actId="20577"/>
        <pc:sldMkLst>
          <pc:docMk/>
          <pc:sldMk cId="2224124395" sldId="677"/>
        </pc:sldMkLst>
        <pc:spChg chg="mod">
          <ac:chgData name="Rob Sewell" userId="c802df42025d5e1f" providerId="LiveId" clId="{B22408C1-15AF-48F2-ABB1-569FB32ADA95}" dt="2022-08-30T13:41:13.846" v="53" actId="20577"/>
          <ac:spMkLst>
            <pc:docMk/>
            <pc:sldMk cId="2224124395" sldId="677"/>
            <ac:spMk id="2" creationId="{5191E0F2-FE77-51ED-3F72-223B58926E74}"/>
          </ac:spMkLst>
        </pc:spChg>
      </pc:sldChg>
      <pc:sldChg chg="addSp delSp new del mod ord modClrScheme chgLayout">
        <pc:chgData name="Rob Sewell" userId="c802df42025d5e1f" providerId="LiveId" clId="{B22408C1-15AF-48F2-ABB1-569FB32ADA95}" dt="2022-08-31T12:48:04.630" v="350" actId="47"/>
        <pc:sldMkLst>
          <pc:docMk/>
          <pc:sldMk cId="3562453106" sldId="692"/>
        </pc:sldMkLst>
        <pc:spChg chg="del">
          <ac:chgData name="Rob Sewell" userId="c802df42025d5e1f" providerId="LiveId" clId="{B22408C1-15AF-48F2-ABB1-569FB32ADA95}" dt="2022-08-30T14:16:05.180" v="99" actId="700"/>
          <ac:spMkLst>
            <pc:docMk/>
            <pc:sldMk cId="3562453106" sldId="692"/>
            <ac:spMk id="2" creationId="{90DE9A69-2CBE-83FD-7943-C500A0A0E1CA}"/>
          </ac:spMkLst>
        </pc:spChg>
        <pc:spChg chg="del">
          <ac:chgData name="Rob Sewell" userId="c802df42025d5e1f" providerId="LiveId" clId="{B22408C1-15AF-48F2-ABB1-569FB32ADA95}" dt="2022-08-30T14:16:05.180" v="99" actId="700"/>
          <ac:spMkLst>
            <pc:docMk/>
            <pc:sldMk cId="3562453106" sldId="692"/>
            <ac:spMk id="3" creationId="{E9DE3A5F-343C-11A7-1A99-FB16C5B507F3}"/>
          </ac:spMkLst>
        </pc:spChg>
        <pc:picChg chg="add del">
          <ac:chgData name="Rob Sewell" userId="c802df42025d5e1f" providerId="LiveId" clId="{B22408C1-15AF-48F2-ABB1-569FB32ADA95}" dt="2022-08-31T12:47:05.375" v="339" actId="21"/>
          <ac:picMkLst>
            <pc:docMk/>
            <pc:sldMk cId="3562453106" sldId="692"/>
            <ac:picMk id="2050" creationId="{D432E3C6-679F-DCDD-C4DB-5A61124F12CE}"/>
          </ac:picMkLst>
        </pc:picChg>
      </pc:sldChg>
      <pc:sldChg chg="addSp delSp add del">
        <pc:chgData name="Rob Sewell" userId="c802df42025d5e1f" providerId="LiveId" clId="{B22408C1-15AF-48F2-ABB1-569FB32ADA95}" dt="2022-08-31T12:48:06.273" v="351" actId="47"/>
        <pc:sldMkLst>
          <pc:docMk/>
          <pc:sldMk cId="863899892" sldId="693"/>
        </pc:sldMkLst>
        <pc:picChg chg="del">
          <ac:chgData name="Rob Sewell" userId="c802df42025d5e1f" providerId="LiveId" clId="{B22408C1-15AF-48F2-ABB1-569FB32ADA95}" dt="2022-08-30T14:16:25.415" v="102" actId="478"/>
          <ac:picMkLst>
            <pc:docMk/>
            <pc:sldMk cId="863899892" sldId="693"/>
            <ac:picMk id="2050" creationId="{D432E3C6-679F-DCDD-C4DB-5A61124F12CE}"/>
          </ac:picMkLst>
        </pc:picChg>
        <pc:picChg chg="add del">
          <ac:chgData name="Rob Sewell" userId="c802df42025d5e1f" providerId="LiveId" clId="{B22408C1-15AF-48F2-ABB1-569FB32ADA95}" dt="2022-08-31T12:47:36.322" v="345" actId="21"/>
          <ac:picMkLst>
            <pc:docMk/>
            <pc:sldMk cId="863899892" sldId="693"/>
            <ac:picMk id="3074" creationId="{67AC38E9-13C9-C017-183F-359394C51E21}"/>
          </ac:picMkLst>
        </pc:picChg>
      </pc:sldChg>
      <pc:sldChg chg="addSp delSp modSp new add del mod">
        <pc:chgData name="Rob Sewell" userId="c802df42025d5e1f" providerId="LiveId" clId="{B22408C1-15AF-48F2-ABB1-569FB32ADA95}" dt="2022-08-31T12:42:27.892" v="299" actId="47"/>
        <pc:sldMkLst>
          <pc:docMk/>
          <pc:sldMk cId="563761152" sldId="694"/>
        </pc:sldMkLst>
        <pc:spChg chg="del">
          <ac:chgData name="Rob Sewell" userId="c802df42025d5e1f" providerId="LiveId" clId="{B22408C1-15AF-48F2-ABB1-569FB32ADA95}" dt="2022-08-30T14:18:02.811" v="107" actId="478"/>
          <ac:spMkLst>
            <pc:docMk/>
            <pc:sldMk cId="563761152" sldId="694"/>
            <ac:spMk id="2" creationId="{F6D68381-C08E-1F03-E70B-6249E29CDB4C}"/>
          </ac:spMkLst>
        </pc:spChg>
        <pc:spChg chg="del">
          <ac:chgData name="Rob Sewell" userId="c802df42025d5e1f" providerId="LiveId" clId="{B22408C1-15AF-48F2-ABB1-569FB32ADA95}" dt="2022-08-30T14:18:00.893" v="106" actId="478"/>
          <ac:spMkLst>
            <pc:docMk/>
            <pc:sldMk cId="563761152" sldId="694"/>
            <ac:spMk id="3" creationId="{A33550D5-EC71-BD82-3543-3E8068AB8E7C}"/>
          </ac:spMkLst>
        </pc:spChg>
        <pc:spChg chg="add del mod">
          <ac:chgData name="Rob Sewell" userId="c802df42025d5e1f" providerId="LiveId" clId="{B22408C1-15AF-48F2-ABB1-569FB32ADA95}" dt="2022-08-31T12:42:22.181" v="297" actId="21"/>
          <ac:spMkLst>
            <pc:docMk/>
            <pc:sldMk cId="563761152" sldId="694"/>
            <ac:spMk id="5" creationId="{A33A9A2B-21C7-AFEC-AAC6-F9CC011601C6}"/>
          </ac:spMkLst>
        </pc:spChg>
        <pc:picChg chg="add mod">
          <ac:chgData name="Rob Sewell" userId="c802df42025d5e1f" providerId="LiveId" clId="{B22408C1-15AF-48F2-ABB1-569FB32ADA95}" dt="2022-08-30T14:18:18.473" v="108"/>
          <ac:picMkLst>
            <pc:docMk/>
            <pc:sldMk cId="563761152" sldId="694"/>
            <ac:picMk id="4098" creationId="{FC2E7608-B201-0DB1-B402-BB6BABE53240}"/>
          </ac:picMkLst>
        </pc:picChg>
      </pc:sldChg>
      <pc:sldChg chg="addSp delSp modSp new del mod">
        <pc:chgData name="Rob Sewell" userId="c802df42025d5e1f" providerId="LiveId" clId="{B22408C1-15AF-48F2-ABB1-569FB32ADA95}" dt="2022-08-31T12:44:54.956" v="325" actId="47"/>
        <pc:sldMkLst>
          <pc:docMk/>
          <pc:sldMk cId="1934787180" sldId="695"/>
        </pc:sldMkLst>
        <pc:spChg chg="del">
          <ac:chgData name="Rob Sewell" userId="c802df42025d5e1f" providerId="LiveId" clId="{B22408C1-15AF-48F2-ABB1-569FB32ADA95}" dt="2022-08-30T14:25:46.021" v="114" actId="478"/>
          <ac:spMkLst>
            <pc:docMk/>
            <pc:sldMk cId="1934787180" sldId="695"/>
            <ac:spMk id="2" creationId="{E226689B-975E-4854-767D-FA40F5BB5E70}"/>
          </ac:spMkLst>
        </pc:spChg>
        <pc:spChg chg="del">
          <ac:chgData name="Rob Sewell" userId="c802df42025d5e1f" providerId="LiveId" clId="{B22408C1-15AF-48F2-ABB1-569FB32ADA95}" dt="2022-08-30T14:25:44.195" v="113" actId="478"/>
          <ac:spMkLst>
            <pc:docMk/>
            <pc:sldMk cId="1934787180" sldId="695"/>
            <ac:spMk id="3" creationId="{19DB2B1F-DC77-FC0E-078E-DA443A1E3AF6}"/>
          </ac:spMkLst>
        </pc:spChg>
        <pc:spChg chg="add del mod">
          <ac:chgData name="Rob Sewell" userId="c802df42025d5e1f" providerId="LiveId" clId="{B22408C1-15AF-48F2-ABB1-569FB32ADA95}" dt="2022-08-31T12:44:50.168" v="323" actId="21"/>
          <ac:spMkLst>
            <pc:docMk/>
            <pc:sldMk cId="1934787180" sldId="695"/>
            <ac:spMk id="5" creationId="{7AC65B65-F472-8387-90D2-0465D8DEEC7F}"/>
          </ac:spMkLst>
        </pc:spChg>
        <pc:picChg chg="add del">
          <ac:chgData name="Rob Sewell" userId="c802df42025d5e1f" providerId="LiveId" clId="{B22408C1-15AF-48F2-ABB1-569FB32ADA95}" dt="2022-08-31T12:44:26.607" v="315" actId="21"/>
          <ac:picMkLst>
            <pc:docMk/>
            <pc:sldMk cId="1934787180" sldId="695"/>
            <ac:picMk id="5122" creationId="{84485F70-59D5-B52A-5D78-DC4F5F4970C4}"/>
          </ac:picMkLst>
        </pc:picChg>
      </pc:sldChg>
      <pc:sldChg chg="addSp delSp modSp new mod">
        <pc:chgData name="Rob Sewell" userId="c802df42025d5e1f" providerId="LiveId" clId="{B22408C1-15AF-48F2-ABB1-569FB32ADA95}" dt="2022-08-31T12:38:39.832" v="271" actId="1076"/>
        <pc:sldMkLst>
          <pc:docMk/>
          <pc:sldMk cId="1383879241" sldId="696"/>
        </pc:sldMkLst>
        <pc:spChg chg="del">
          <ac:chgData name="Rob Sewell" userId="c802df42025d5e1f" providerId="LiveId" clId="{B22408C1-15AF-48F2-ABB1-569FB32ADA95}" dt="2022-08-31T12:32:44.697" v="241" actId="478"/>
          <ac:spMkLst>
            <pc:docMk/>
            <pc:sldMk cId="1383879241" sldId="696"/>
            <ac:spMk id="2" creationId="{D5104248-62B7-A5D9-F5D2-85205F342852}"/>
          </ac:spMkLst>
        </pc:spChg>
        <pc:spChg chg="del">
          <ac:chgData name="Rob Sewell" userId="c802df42025d5e1f" providerId="LiveId" clId="{B22408C1-15AF-48F2-ABB1-569FB32ADA95}" dt="2022-08-31T12:32:46.309" v="242" actId="478"/>
          <ac:spMkLst>
            <pc:docMk/>
            <pc:sldMk cId="1383879241" sldId="696"/>
            <ac:spMk id="3" creationId="{B32E5A39-5258-95DC-9519-164D6A915439}"/>
          </ac:spMkLst>
        </pc:spChg>
        <pc:spChg chg="add mod">
          <ac:chgData name="Rob Sewell" userId="c802df42025d5e1f" providerId="LiveId" clId="{B22408C1-15AF-48F2-ABB1-569FB32ADA95}" dt="2022-08-31T12:38:39.832" v="271" actId="1076"/>
          <ac:spMkLst>
            <pc:docMk/>
            <pc:sldMk cId="1383879241" sldId="696"/>
            <ac:spMk id="5" creationId="{8BC5B413-0DF7-A316-ABDF-ED327E5A27C5}"/>
          </ac:spMkLst>
        </pc:spChg>
        <pc:spChg chg="add mod">
          <ac:chgData name="Rob Sewell" userId="c802df42025d5e1f" providerId="LiveId" clId="{B22408C1-15AF-48F2-ABB1-569FB32ADA95}" dt="2022-08-31T12:38:07.888" v="265" actId="207"/>
          <ac:spMkLst>
            <pc:docMk/>
            <pc:sldMk cId="1383879241" sldId="696"/>
            <ac:spMk id="8" creationId="{D8631C24-A371-92E1-DE51-F2E61B5E2D77}"/>
          </ac:spMkLst>
        </pc:spChg>
        <pc:picChg chg="add mod ord">
          <ac:chgData name="Rob Sewell" userId="c802df42025d5e1f" providerId="LiveId" clId="{B22408C1-15AF-48F2-ABB1-569FB32ADA95}" dt="2022-08-31T12:38:34.133" v="270" actId="1076"/>
          <ac:picMkLst>
            <pc:docMk/>
            <pc:sldMk cId="1383879241" sldId="696"/>
            <ac:picMk id="7" creationId="{6D5A781E-2A4C-F707-50ED-3906C54E4A74}"/>
          </ac:picMkLst>
        </pc:picChg>
      </pc:sldChg>
      <pc:sldChg chg="new del">
        <pc:chgData name="Rob Sewell" userId="c802df42025d5e1f" providerId="LiveId" clId="{B22408C1-15AF-48F2-ABB1-569FB32ADA95}" dt="2022-08-31T12:38:45.344" v="273" actId="680"/>
        <pc:sldMkLst>
          <pc:docMk/>
          <pc:sldMk cId="966969148" sldId="697"/>
        </pc:sldMkLst>
      </pc:sldChg>
      <pc:sldChg chg="addSp delSp modSp add del mod">
        <pc:chgData name="Rob Sewell" userId="c802df42025d5e1f" providerId="LiveId" clId="{B22408C1-15AF-48F2-ABB1-569FB32ADA95}" dt="2022-08-31T12:42:12.612" v="294" actId="47"/>
        <pc:sldMkLst>
          <pc:docMk/>
          <pc:sldMk cId="1149292794" sldId="697"/>
        </pc:sldMkLst>
        <pc:picChg chg="add del">
          <ac:chgData name="Rob Sewell" userId="c802df42025d5e1f" providerId="LiveId" clId="{B22408C1-15AF-48F2-ABB1-569FB32ADA95}" dt="2022-08-31T12:41:41.509" v="289" actId="21"/>
          <ac:picMkLst>
            <pc:docMk/>
            <pc:sldMk cId="1149292794" sldId="697"/>
            <ac:picMk id="3" creationId="{0F12D2F0-D0F6-0B87-152D-BA7527A67C1E}"/>
          </ac:picMkLst>
        </pc:picChg>
        <pc:picChg chg="mod">
          <ac:chgData name="Rob Sewell" userId="c802df42025d5e1f" providerId="LiveId" clId="{B22408C1-15AF-48F2-ABB1-569FB32ADA95}" dt="2022-08-31T12:39:59.033" v="277" actId="1076"/>
          <ac:picMkLst>
            <pc:docMk/>
            <pc:sldMk cId="1149292794" sldId="697"/>
            <ac:picMk id="7" creationId="{6D5A781E-2A4C-F707-50ED-3906C54E4A74}"/>
          </ac:picMkLst>
        </pc:picChg>
      </pc:sldChg>
      <pc:sldChg chg="add del">
        <pc:chgData name="Rob Sewell" userId="c802df42025d5e1f" providerId="LiveId" clId="{B22408C1-15AF-48F2-ABB1-569FB32ADA95}" dt="2022-08-31T12:38:25.657" v="267" actId="47"/>
        <pc:sldMkLst>
          <pc:docMk/>
          <pc:sldMk cId="4196347590" sldId="697"/>
        </pc:sldMkLst>
      </pc:sldChg>
      <pc:sldChg chg="addSp delSp modSp new mod">
        <pc:chgData name="Rob Sewell" userId="c802df42025d5e1f" providerId="LiveId" clId="{B22408C1-15AF-48F2-ABB1-569FB32ADA95}" dt="2022-08-31T12:42:24.400" v="298" actId="22"/>
        <pc:sldMkLst>
          <pc:docMk/>
          <pc:sldMk cId="3786085356" sldId="698"/>
        </pc:sldMkLst>
        <pc:spChg chg="del">
          <ac:chgData name="Rob Sewell" userId="c802df42025d5e1f" providerId="LiveId" clId="{B22408C1-15AF-48F2-ABB1-569FB32ADA95}" dt="2022-08-31T12:41:09.698" v="279" actId="478"/>
          <ac:spMkLst>
            <pc:docMk/>
            <pc:sldMk cId="3786085356" sldId="698"/>
            <ac:spMk id="2" creationId="{6311CECA-32D2-413B-F58F-BB6D45A2DA7F}"/>
          </ac:spMkLst>
        </pc:spChg>
        <pc:spChg chg="del">
          <ac:chgData name="Rob Sewell" userId="c802df42025d5e1f" providerId="LiveId" clId="{B22408C1-15AF-48F2-ABB1-569FB32ADA95}" dt="2022-08-31T12:41:11.260" v="280" actId="478"/>
          <ac:spMkLst>
            <pc:docMk/>
            <pc:sldMk cId="3786085356" sldId="698"/>
            <ac:spMk id="3" creationId="{781299F4-B946-5230-03CD-8E2EEFE1CEAE}"/>
          </ac:spMkLst>
        </pc:spChg>
        <pc:spChg chg="add mod">
          <ac:chgData name="Rob Sewell" userId="c802df42025d5e1f" providerId="LiveId" clId="{B22408C1-15AF-48F2-ABB1-569FB32ADA95}" dt="2022-08-31T12:41:38.133" v="288" actId="1076"/>
          <ac:spMkLst>
            <pc:docMk/>
            <pc:sldMk cId="3786085356" sldId="698"/>
            <ac:spMk id="7" creationId="{7FDE96E4-718E-F170-EF43-442B1ED692E8}"/>
          </ac:spMkLst>
        </pc:spChg>
        <pc:spChg chg="add">
          <ac:chgData name="Rob Sewell" userId="c802df42025d5e1f" providerId="LiveId" clId="{B22408C1-15AF-48F2-ABB1-569FB32ADA95}" dt="2022-08-31T12:42:24.400" v="298" actId="22"/>
          <ac:spMkLst>
            <pc:docMk/>
            <pc:sldMk cId="3786085356" sldId="698"/>
            <ac:spMk id="11" creationId="{84AC675C-E53F-0D93-51F0-1841FDF73BBE}"/>
          </ac:spMkLst>
        </pc:spChg>
        <pc:picChg chg="add mod">
          <ac:chgData name="Rob Sewell" userId="c802df42025d5e1f" providerId="LiveId" clId="{B22408C1-15AF-48F2-ABB1-569FB32ADA95}" dt="2022-08-31T12:41:32.320" v="286" actId="1076"/>
          <ac:picMkLst>
            <pc:docMk/>
            <pc:sldMk cId="3786085356" sldId="698"/>
            <ac:picMk id="5" creationId="{97512220-E528-FF88-D923-9FC8F10F2FA8}"/>
          </ac:picMkLst>
        </pc:picChg>
        <pc:picChg chg="add mod">
          <ac:chgData name="Rob Sewell" userId="c802df42025d5e1f" providerId="LiveId" clId="{B22408C1-15AF-48F2-ABB1-569FB32ADA95}" dt="2022-08-31T12:41:57.130" v="293" actId="1076"/>
          <ac:picMkLst>
            <pc:docMk/>
            <pc:sldMk cId="3786085356" sldId="698"/>
            <ac:picMk id="9" creationId="{12830239-0D05-FD47-2C67-600858F6275F}"/>
          </ac:picMkLst>
        </pc:picChg>
      </pc:sldChg>
      <pc:sldChg chg="addSp delSp modSp new mod">
        <pc:chgData name="Rob Sewell" userId="c802df42025d5e1f" providerId="LiveId" clId="{B22408C1-15AF-48F2-ABB1-569FB32ADA95}" dt="2022-08-31T12:44:52.065" v="324" actId="22"/>
        <pc:sldMkLst>
          <pc:docMk/>
          <pc:sldMk cId="3440742690" sldId="699"/>
        </pc:sldMkLst>
        <pc:spChg chg="del">
          <ac:chgData name="Rob Sewell" userId="c802df42025d5e1f" providerId="LiveId" clId="{B22408C1-15AF-48F2-ABB1-569FB32ADA95}" dt="2022-08-31T12:43:43.765" v="302" actId="478"/>
          <ac:spMkLst>
            <pc:docMk/>
            <pc:sldMk cId="3440742690" sldId="699"/>
            <ac:spMk id="2" creationId="{F13018AE-091D-0787-879E-F74ABCC17AA3}"/>
          </ac:spMkLst>
        </pc:spChg>
        <pc:spChg chg="del">
          <ac:chgData name="Rob Sewell" userId="c802df42025d5e1f" providerId="LiveId" clId="{B22408C1-15AF-48F2-ABB1-569FB32ADA95}" dt="2022-08-31T12:43:41.832" v="301" actId="478"/>
          <ac:spMkLst>
            <pc:docMk/>
            <pc:sldMk cId="3440742690" sldId="699"/>
            <ac:spMk id="3" creationId="{94F64311-C872-5C15-0DC7-2151506668A0}"/>
          </ac:spMkLst>
        </pc:spChg>
        <pc:spChg chg="add mod">
          <ac:chgData name="Rob Sewell" userId="c802df42025d5e1f" providerId="LiveId" clId="{B22408C1-15AF-48F2-ABB1-569FB32ADA95}" dt="2022-08-31T12:44:45.672" v="322" actId="1076"/>
          <ac:spMkLst>
            <pc:docMk/>
            <pc:sldMk cId="3440742690" sldId="699"/>
            <ac:spMk id="7" creationId="{F885D1D5-E19C-927E-D189-C037093C0EE5}"/>
          </ac:spMkLst>
        </pc:spChg>
        <pc:spChg chg="add">
          <ac:chgData name="Rob Sewell" userId="c802df42025d5e1f" providerId="LiveId" clId="{B22408C1-15AF-48F2-ABB1-569FB32ADA95}" dt="2022-08-31T12:44:52.065" v="324" actId="22"/>
          <ac:spMkLst>
            <pc:docMk/>
            <pc:sldMk cId="3440742690" sldId="699"/>
            <ac:spMk id="11" creationId="{4B3C0DF2-A993-8758-A496-AE5BE02BEEA2}"/>
          </ac:spMkLst>
        </pc:spChg>
        <pc:picChg chg="add mod ord">
          <ac:chgData name="Rob Sewell" userId="c802df42025d5e1f" providerId="LiveId" clId="{B22408C1-15AF-48F2-ABB1-569FB32ADA95}" dt="2022-08-31T12:44:42.162" v="321" actId="1076"/>
          <ac:picMkLst>
            <pc:docMk/>
            <pc:sldMk cId="3440742690" sldId="699"/>
            <ac:picMk id="5" creationId="{740B3CF7-2EFB-F90F-9A50-9085E74BFEB0}"/>
          </ac:picMkLst>
        </pc:picChg>
        <pc:picChg chg="add mod">
          <ac:chgData name="Rob Sewell" userId="c802df42025d5e1f" providerId="LiveId" clId="{B22408C1-15AF-48F2-ABB1-569FB32ADA95}" dt="2022-08-31T12:44:37.250" v="320" actId="14100"/>
          <ac:picMkLst>
            <pc:docMk/>
            <pc:sldMk cId="3440742690" sldId="699"/>
            <ac:picMk id="9" creationId="{EB0AB7C2-86A7-559C-20C9-48E8B172B1BD}"/>
          </ac:picMkLst>
        </pc:picChg>
      </pc:sldChg>
      <pc:sldChg chg="addSp delSp modSp new mod">
        <pc:chgData name="Rob Sewell" userId="c802df42025d5e1f" providerId="LiveId" clId="{B22408C1-15AF-48F2-ABB1-569FB32ADA95}" dt="2022-08-31T12:47:21.659" v="342" actId="1076"/>
        <pc:sldMkLst>
          <pc:docMk/>
          <pc:sldMk cId="160266771" sldId="700"/>
        </pc:sldMkLst>
        <pc:spChg chg="del">
          <ac:chgData name="Rob Sewell" userId="c802df42025d5e1f" providerId="LiveId" clId="{B22408C1-15AF-48F2-ABB1-569FB32ADA95}" dt="2022-08-31T12:46:10.319" v="327" actId="478"/>
          <ac:spMkLst>
            <pc:docMk/>
            <pc:sldMk cId="160266771" sldId="700"/>
            <ac:spMk id="2" creationId="{7F0898D2-FBED-37FD-2AC6-9D8CDA187C90}"/>
          </ac:spMkLst>
        </pc:spChg>
        <pc:spChg chg="del">
          <ac:chgData name="Rob Sewell" userId="c802df42025d5e1f" providerId="LiveId" clId="{B22408C1-15AF-48F2-ABB1-569FB32ADA95}" dt="2022-08-31T12:46:11.621" v="328" actId="478"/>
          <ac:spMkLst>
            <pc:docMk/>
            <pc:sldMk cId="160266771" sldId="700"/>
            <ac:spMk id="3" creationId="{39B75B5C-56D1-2C37-197F-C54A07D492A1}"/>
          </ac:spMkLst>
        </pc:spChg>
        <pc:spChg chg="add mod">
          <ac:chgData name="Rob Sewell" userId="c802df42025d5e1f" providerId="LiveId" clId="{B22408C1-15AF-48F2-ABB1-569FB32ADA95}" dt="2022-08-31T12:46:44.976" v="336" actId="1076"/>
          <ac:spMkLst>
            <pc:docMk/>
            <pc:sldMk cId="160266771" sldId="700"/>
            <ac:spMk id="7" creationId="{EB2AE13E-46A3-64D9-8DAD-30CAD034976F}"/>
          </ac:spMkLst>
        </pc:spChg>
        <pc:picChg chg="add mod">
          <ac:chgData name="Rob Sewell" userId="c802df42025d5e1f" providerId="LiveId" clId="{B22408C1-15AF-48F2-ABB1-569FB32ADA95}" dt="2022-08-31T12:46:48.366" v="337" actId="1076"/>
          <ac:picMkLst>
            <pc:docMk/>
            <pc:sldMk cId="160266771" sldId="700"/>
            <ac:picMk id="5" creationId="{4D5E3C0D-1179-D3BD-D735-88349B2A52AC}"/>
          </ac:picMkLst>
        </pc:picChg>
        <pc:picChg chg="add mod">
          <ac:chgData name="Rob Sewell" userId="c802df42025d5e1f" providerId="LiveId" clId="{B22408C1-15AF-48F2-ABB1-569FB32ADA95}" dt="2022-08-31T12:47:21.659" v="342" actId="1076"/>
          <ac:picMkLst>
            <pc:docMk/>
            <pc:sldMk cId="160266771" sldId="700"/>
            <ac:picMk id="9" creationId="{F783DB9E-4606-3410-F636-77BC103B6AB8}"/>
          </ac:picMkLst>
        </pc:picChg>
      </pc:sldChg>
      <pc:sldChg chg="addSp modSp add mod modTransition">
        <pc:chgData name="Rob Sewell" userId="c802df42025d5e1f" providerId="LiveId" clId="{B22408C1-15AF-48F2-ABB1-569FB32ADA95}" dt="2022-08-31T12:47:50.872" v="349" actId="1076"/>
        <pc:sldMkLst>
          <pc:docMk/>
          <pc:sldMk cId="2941434309" sldId="701"/>
        </pc:sldMkLst>
        <pc:picChg chg="add">
          <ac:chgData name="Rob Sewell" userId="c802df42025d5e1f" providerId="LiveId" clId="{B22408C1-15AF-48F2-ABB1-569FB32ADA95}" dt="2022-08-31T12:47:07.204" v="340" actId="22"/>
          <ac:picMkLst>
            <pc:docMk/>
            <pc:sldMk cId="2941434309" sldId="701"/>
            <ac:picMk id="3" creationId="{C76BA480-CC66-5151-2726-0A6180C9B4BC}"/>
          </ac:picMkLst>
        </pc:picChg>
        <pc:picChg chg="add mod">
          <ac:chgData name="Rob Sewell" userId="c802df42025d5e1f" providerId="LiveId" clId="{B22408C1-15AF-48F2-ABB1-569FB32ADA95}" dt="2022-08-31T12:47:50.872" v="349" actId="1076"/>
          <ac:picMkLst>
            <pc:docMk/>
            <pc:sldMk cId="2941434309" sldId="701"/>
            <ac:picMk id="6" creationId="{D3AF2965-7C04-0BFC-B09E-170CA6A86431}"/>
          </ac:picMkLst>
        </pc:picChg>
      </pc:sldChg>
      <pc:sldChg chg="addSp modSp add mod">
        <pc:chgData name="Rob Sewell" userId="c802df42025d5e1f" providerId="LiveId" clId="{B22408C1-15AF-48F2-ABB1-569FB32ADA95}" dt="2022-08-31T12:47:41.612" v="347" actId="22"/>
        <pc:sldMkLst>
          <pc:docMk/>
          <pc:sldMk cId="1166148133" sldId="702"/>
        </pc:sldMkLst>
        <pc:picChg chg="mod">
          <ac:chgData name="Rob Sewell" userId="c802df42025d5e1f" providerId="LiveId" clId="{B22408C1-15AF-48F2-ABB1-569FB32ADA95}" dt="2022-08-31T12:47:40.335" v="346" actId="1076"/>
          <ac:picMkLst>
            <pc:docMk/>
            <pc:sldMk cId="1166148133" sldId="702"/>
            <ac:picMk id="3" creationId="{C76BA480-CC66-5151-2726-0A6180C9B4BC}"/>
          </ac:picMkLst>
        </pc:picChg>
        <pc:picChg chg="add">
          <ac:chgData name="Rob Sewell" userId="c802df42025d5e1f" providerId="LiveId" clId="{B22408C1-15AF-48F2-ABB1-569FB32ADA95}" dt="2022-08-31T12:47:41.612" v="347" actId="22"/>
          <ac:picMkLst>
            <pc:docMk/>
            <pc:sldMk cId="1166148133" sldId="702"/>
            <ac:picMk id="4" creationId="{743E45C7-39EC-FE0C-59E8-D27386246980}"/>
          </ac:picMkLst>
        </pc:picChg>
      </pc:sldChg>
    </pc:docChg>
  </pc:docChgLst>
  <pc:docChgLst>
    <pc:chgData name="Rob Sewell" userId="c802df42025d5e1f" providerId="LiveId" clId="{3FB0EFB3-E1E6-45DB-ADEE-C92C49ADFD2B}"/>
    <pc:docChg chg="custSel addSld modSld">
      <pc:chgData name="Rob Sewell" userId="c802df42025d5e1f" providerId="LiveId" clId="{3FB0EFB3-E1E6-45DB-ADEE-C92C49ADFD2B}" dt="2022-09-14T17:05:49.815" v="5" actId="478"/>
      <pc:docMkLst>
        <pc:docMk/>
      </pc:docMkLst>
      <pc:sldChg chg="mod modShow">
        <pc:chgData name="Rob Sewell" userId="c802df42025d5e1f" providerId="LiveId" clId="{3FB0EFB3-E1E6-45DB-ADEE-C92C49ADFD2B}" dt="2022-09-14T17:05:44.104" v="3" actId="729"/>
        <pc:sldMkLst>
          <pc:docMk/>
          <pc:sldMk cId="2970004164" sldId="259"/>
        </pc:sldMkLst>
      </pc:sldChg>
      <pc:sldChg chg="mod modShow">
        <pc:chgData name="Rob Sewell" userId="c802df42025d5e1f" providerId="LiveId" clId="{3FB0EFB3-E1E6-45DB-ADEE-C92C49ADFD2B}" dt="2022-09-14T17:05:17.576" v="1" actId="729"/>
        <pc:sldMkLst>
          <pc:docMk/>
          <pc:sldMk cId="363900631" sldId="281"/>
        </pc:sldMkLst>
      </pc:sldChg>
      <pc:sldChg chg="mod modShow">
        <pc:chgData name="Rob Sewell" userId="c802df42025d5e1f" providerId="LiveId" clId="{3FB0EFB3-E1E6-45DB-ADEE-C92C49ADFD2B}" dt="2022-09-14T17:05:09.357" v="0" actId="729"/>
        <pc:sldMkLst>
          <pc:docMk/>
          <pc:sldMk cId="1309406463" sldId="282"/>
        </pc:sldMkLst>
      </pc:sldChg>
      <pc:sldChg chg="delSp mod">
        <pc:chgData name="Rob Sewell" userId="c802df42025d5e1f" providerId="LiveId" clId="{3FB0EFB3-E1E6-45DB-ADEE-C92C49ADFD2B}" dt="2022-09-14T17:05:49.815" v="5" actId="478"/>
        <pc:sldMkLst>
          <pc:docMk/>
          <pc:sldMk cId="4181272693" sldId="666"/>
        </pc:sldMkLst>
        <pc:picChg chg="del">
          <ac:chgData name="Rob Sewell" userId="c802df42025d5e1f" providerId="LiveId" clId="{3FB0EFB3-E1E6-45DB-ADEE-C92C49ADFD2B}" dt="2022-09-14T17:05:49.815" v="5" actId="478"/>
          <ac:picMkLst>
            <pc:docMk/>
            <pc:sldMk cId="4181272693" sldId="666"/>
            <ac:picMk id="3" creationId="{CD3BCC35-8141-91A1-1B6F-6AA7B5B4DD1D}"/>
          </ac:picMkLst>
        </pc:picChg>
      </pc:sldChg>
      <pc:sldChg chg="delSp add mod">
        <pc:chgData name="Rob Sewell" userId="c802df42025d5e1f" providerId="LiveId" clId="{3FB0EFB3-E1E6-45DB-ADEE-C92C49ADFD2B}" dt="2022-09-14T17:05:46.879" v="4" actId="478"/>
        <pc:sldMkLst>
          <pc:docMk/>
          <pc:sldMk cId="1698813492" sldId="703"/>
        </pc:sldMkLst>
        <pc:picChg chg="del">
          <ac:chgData name="Rob Sewell" userId="c802df42025d5e1f" providerId="LiveId" clId="{3FB0EFB3-E1E6-45DB-ADEE-C92C49ADFD2B}" dt="2022-09-14T17:05:46.879" v="4" actId="478"/>
          <ac:picMkLst>
            <pc:docMk/>
            <pc:sldMk cId="1698813492" sldId="703"/>
            <ac:picMk id="8" creationId="{C940D2F8-3B91-E53D-CB1F-98C9255D5A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0EF4B-D505-49FD-B601-C01ECF64E617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EA015-9BEA-4A4D-919A-64CDE378F3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542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Jess – hi and if you wrong please leave</a:t>
            </a:r>
          </a:p>
          <a:p>
            <a:endParaRPr lang="en-GB"/>
          </a:p>
          <a:p>
            <a:r>
              <a:rPr lang="en-GB"/>
              <a:t>Start with </a:t>
            </a:r>
            <a:r>
              <a:rPr lang="en-GB" err="1"/>
              <a:t>codespaces</a:t>
            </a:r>
            <a:endParaRPr lang="en-GB"/>
          </a:p>
          <a:p>
            <a:r>
              <a:rPr lang="en-GB"/>
              <a:t> - do a little demo, play a little game</a:t>
            </a:r>
          </a:p>
          <a:p>
            <a:r>
              <a:rPr lang="en-GB"/>
              <a:t> - can use on locked down devices – just need a browser </a:t>
            </a:r>
          </a:p>
          <a:p>
            <a:r>
              <a:rPr lang="en-GB"/>
              <a:t> - wanted to make the </a:t>
            </a:r>
            <a:r>
              <a:rPr lang="en-GB" err="1"/>
              <a:t>precon</a:t>
            </a:r>
            <a:r>
              <a:rPr lang="en-GB"/>
              <a:t> accessible, easy to follow along, reduce the amount of support\questions for people trying to get setup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722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On push paths – certain files that meant we wanted to rebuild container</a:t>
            </a:r>
          </a:p>
          <a:p>
            <a:r>
              <a:rPr lang="en-US" err="1"/>
              <a:t>Workflow_dispatch</a:t>
            </a:r>
            <a:r>
              <a:rPr lang="en-US"/>
              <a:t> – so we can run it manually</a:t>
            </a:r>
          </a:p>
          <a:p>
            <a:r>
              <a:rPr lang="en-US"/>
              <a:t>Bump version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28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GB" err="1"/>
              <a:t>Github</a:t>
            </a:r>
            <a:r>
              <a:rPr lang="en-GB"/>
              <a:t> secrets – following best practices not to store credentials in our repo</a:t>
            </a:r>
          </a:p>
          <a:p>
            <a:r>
              <a:rPr lang="en-GB"/>
              <a:t>Build-push-action – pushes containers to docker repo</a:t>
            </a:r>
          </a:p>
          <a:p>
            <a:r>
              <a:rPr lang="en-GB"/>
              <a:t>Find &amp; replace – 2 steps – couldn’t be bothered with the regex</a:t>
            </a:r>
          </a:p>
          <a:p>
            <a:r>
              <a:rPr lang="en-GB"/>
              <a:t>Add &amp;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1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Jess – hi and if you wrong please leave</a:t>
            </a:r>
          </a:p>
          <a:p>
            <a:endParaRPr lang="en-GB"/>
          </a:p>
          <a:p>
            <a:r>
              <a:rPr lang="en-GB"/>
              <a:t>Start with </a:t>
            </a:r>
            <a:r>
              <a:rPr lang="en-GB" err="1"/>
              <a:t>codespaces</a:t>
            </a:r>
            <a:endParaRPr lang="en-GB"/>
          </a:p>
          <a:p>
            <a:r>
              <a:rPr lang="en-GB"/>
              <a:t> - do a little demo, play a little game</a:t>
            </a:r>
          </a:p>
          <a:p>
            <a:r>
              <a:rPr lang="en-GB"/>
              <a:t> - can use on locked down devices – just need a browser </a:t>
            </a:r>
          </a:p>
          <a:p>
            <a:r>
              <a:rPr lang="en-GB"/>
              <a:t> - wanted to make the </a:t>
            </a:r>
            <a:r>
              <a:rPr lang="en-GB" err="1"/>
              <a:t>precon</a:t>
            </a:r>
            <a:r>
              <a:rPr lang="en-GB"/>
              <a:t> accessible, easy to follow along, reduce the amount of support\questions for people trying to get setup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25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38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  <a:p>
            <a:endParaRPr lang="en-GB"/>
          </a:p>
          <a:p>
            <a:r>
              <a:rPr lang="en-GB"/>
              <a:t>Want the  same environment for everyone and both of us without issues under our control </a:t>
            </a:r>
          </a:p>
          <a:p>
            <a:endParaRPr lang="en-GB"/>
          </a:p>
          <a:p>
            <a:r>
              <a:rPr lang="en-GB"/>
              <a:t>- Having the same extensions for example – Jess had Git graph and Rob </a:t>
            </a:r>
            <a:r>
              <a:rPr lang="en-GB" err="1"/>
              <a:t>didnt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37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7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Configuration as code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16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Just add a </a:t>
            </a:r>
            <a:r>
              <a:rPr lang="en-US" sz="1200" err="1"/>
              <a:t>devcontainer.json</a:t>
            </a:r>
            <a:r>
              <a:rPr lang="en-US" sz="1200"/>
              <a:t> and set it up how you want your environment to be</a:t>
            </a:r>
          </a:p>
          <a:p>
            <a:endParaRPr lang="en-GB"/>
          </a:p>
          <a:p>
            <a:r>
              <a:rPr lang="en-GB"/>
              <a:t>Anybody that opens the repo in </a:t>
            </a:r>
            <a:r>
              <a:rPr lang="en-GB" err="1"/>
              <a:t>VsCode</a:t>
            </a:r>
            <a:r>
              <a:rPr lang="en-GB"/>
              <a:t> – it’ll see this </a:t>
            </a:r>
            <a:r>
              <a:rPr lang="en-GB" err="1"/>
              <a:t>devcontainer.json</a:t>
            </a:r>
            <a:r>
              <a:rPr lang="en-GB"/>
              <a:t> file and prompt you to open in container – we’ll point that out in the demo</a:t>
            </a:r>
          </a:p>
          <a:p>
            <a:endParaRPr lang="en-GB"/>
          </a:p>
          <a:p>
            <a:r>
              <a:rPr lang="en-GB"/>
              <a:t>Workspace folder – where it’ll end up</a:t>
            </a:r>
          </a:p>
          <a:p>
            <a:r>
              <a:rPr lang="en-GB"/>
              <a:t>Service – is where we want to go - ‘the service you want to work on’</a:t>
            </a:r>
          </a:p>
          <a:p>
            <a:r>
              <a:rPr lang="en-GB"/>
              <a:t>Extensions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04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- We are not animals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7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r>
              <a:rPr lang="en-US"/>
              <a:t>Docker image tags</a:t>
            </a:r>
          </a:p>
          <a:p>
            <a:r>
              <a:rPr lang="en-US"/>
              <a:t>Then the </a:t>
            </a:r>
            <a:r>
              <a:rPr lang="en-US" err="1"/>
              <a:t>devcontainer</a:t>
            </a:r>
            <a:r>
              <a:rPr lang="en-US"/>
              <a:t> will notice the configurations changed and when we rebuild it’ll pull new images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70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1FF9-7ECB-4384-AB50-B147D61B5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44C14-D13D-44DA-A4FE-49E41BE6B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EF2BB-F2D7-405E-B41F-8C24496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4B0EB-7EFC-48BB-A53A-D10BB4F6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4B237-72C6-4264-80BF-41FD6206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90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67A7-43CD-4129-AEC6-2E8E7AC3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1DCD6-FAD1-4904-9143-C7B2D582F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B1019-360D-4FEE-8854-0C52F3B0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389B7-3FB9-4AEF-8D5D-5FC928B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B4A30-D7C1-4FA8-809E-E79A4E14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87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66FC4-65E9-4624-8117-288C469DF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9B608-4D2F-448D-B9D7-15B8EF71A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78F12-DB46-46DD-B763-D3472A1A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E63BE-09BA-4470-B0D5-06091FB5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9B817-1212-41D4-BEEA-140F15C3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071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455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987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1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7340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2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117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655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57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8C13-15AD-420C-94E2-2EC29736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CB8-5C27-4B8F-8B3C-09D099FA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CEF9-518D-45B3-998D-7DEE8A47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C28A8-E39D-42FF-8A05-A6D9AEBB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595C-619F-465A-90BA-60D74443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77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5874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4207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03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6FDB-25B3-425B-8E94-DAD4B3CB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69475-5E34-4961-AAB8-1C6B7E1BF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98086-F95A-4663-B5CD-43738BBC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160CB-3680-4F41-B38F-2B033D22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3FCC-8F9B-4999-9E4C-FA1C5CFA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5E21-E41F-44AC-AE7C-62796D9F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62E0C-0083-43E2-A5B4-0305433F5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CA7EC-1DA0-4231-A01D-5AF78CE6A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BE8D3-C545-4505-80E7-CFC086DF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00A5-C9B3-422A-AEBB-57CF7B36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11397-90B3-4EC7-B598-634283A0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608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EF11-0741-4B28-8158-55A8FD2A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7B92E-AA5E-4C49-AAA7-4DC9CD07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A8757-66E4-4973-A245-BBC144A3F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46676-4346-4C48-B959-1239382F4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366B2-47C5-44A1-8BE2-3EA59E9C1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BE39D-781A-4583-B4BB-9DAC1A3D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3EAF2-9F31-436F-89AA-C16F7FE5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E00BE-F17A-42FF-9857-26B83F31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24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97D8-49F5-4D3B-BA6E-A6F02D3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21C61-3C3F-4B6C-B0B8-01A57FD4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18275-1B6D-432A-A5C0-70829E17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9D91D-16D2-427F-8B7C-0BC0A051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51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41EF0-D087-45F4-8D0D-A4D5143E8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4644D-F5A7-4D0A-BA0B-0BA0A425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E73C3-BAC9-435E-BF97-0CB7C9B6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52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C7F5-E72E-4786-9F3A-9C6A16D6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D9FE1-10E4-4ACE-BB7A-88C34F29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267A6-7ACB-4D24-9230-7A53B6DD7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0FDB7-E63E-4988-B7CB-F90A921B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D3A2B-B8ED-4D43-AD4A-07959302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63177-A4C3-4C97-86FC-053849B4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74BF-073B-4DD5-BB40-C70E2715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85249-4AFB-4AFF-92BE-B13A216D2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DC0FA-F530-4051-AD9C-1EA0F000B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259F9-8175-4ED6-B15C-95E786BE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51508-C8EC-463E-B2C3-70E230C8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96741-D724-4290-87D4-DAB14335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75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532F9-734F-4FC4-AB1D-A4BE307F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ACDC0-C061-4A6A-83D2-89D8F734C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9514D-5916-4A98-9C9A-80574C7FA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2FEB6-0EC5-478A-9CE5-4D08B018F16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AE295-37CA-4087-BCFD-41262B5FD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EDCE-0E2A-486F-A3C4-D8BCE98C9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8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2476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@jpomfret @sqldbawithbeard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unsplash.com/s/photos/containers?utm_source=unsplash&amp;utm_medium=referral&amp;utm_content=creditCopyText" TargetMode="External"/><Relationship Id="rId4" Type="http://schemas.openxmlformats.org/officeDocument/2006/relationships/hyperlink" Target="https://unsplash.com/es/@jankolar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unsplash.com/s/photos/machines?utm_source=unsplash&amp;utm_medium=referral&amp;utm_content=creditCopyText" TargetMode="External"/><Relationship Id="rId4" Type="http://schemas.openxmlformats.org/officeDocument/2006/relationships/hyperlink" Target="https://unsplash.com/@marius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ric_welch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cotland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rest?utm_source=unsplash&amp;utm_medium=referral&amp;utm_content=creditCopyText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productheartbeat.com/works-on-my-machine-2/" TargetMode="External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tasmith?utm_source=unsplash&amp;utm_medium=referral&amp;utm_content=creditCopyText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imply-the-test.blogspot.com/2010/05/it-works-on-my-machine.html" TargetMode="External"/><Relationship Id="rId5" Type="http://schemas.openxmlformats.org/officeDocument/2006/relationships/image" Target="../media/image13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Why every project needs a dev container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346296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4400" b="1" i="1" u="none" strike="noStrike" kern="1200" cap="none" spc="0" normalizeH="0" baseline="0" noProof="0" dirty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Rob Sewell</a:t>
            </a:r>
            <a:endParaRPr kumimoji="0" lang="en-GB" sz="4400" b="1" i="1" u="none" strike="noStrike" kern="1200" cap="none" spc="0" normalizeH="0" baseline="0" noProof="0" dirty="0">
              <a:ln>
                <a:noFill/>
              </a:ln>
              <a:solidFill>
                <a:srgbClr val="3B2B46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940D2F8-3B91-E53D-CB1F-98C9255D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78" y="548037"/>
            <a:ext cx="6030843" cy="145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248" y="910249"/>
            <a:ext cx="2205871" cy="821837"/>
          </a:xfrm>
        </p:spPr>
        <p:txBody>
          <a:bodyPr>
            <a:normAutofit/>
          </a:bodyPr>
          <a:lstStyle/>
          <a:p>
            <a:r>
              <a:rPr lang="fr-FR" sz="4000" dirty="0" err="1"/>
              <a:t>Identical</a:t>
            </a:r>
            <a:endParaRPr lang="en-GB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088" y="2517729"/>
            <a:ext cx="3822189" cy="28455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So that everyone is able to have the same experience and able to concentrate on developing rather than setting up.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8229600" y="64886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Jan Antonin Kolar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6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48" name="Rectangle 51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312BF-8D4F-2B45-DEAC-FF655A8D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57" y="422811"/>
            <a:ext cx="6980720" cy="4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2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48" name="Rectangle 51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</p:spTree>
    <p:extLst>
      <p:ext uri="{BB962C8B-B14F-4D97-AF65-F5344CB8AC3E}">
        <p14:creationId xmlns:p14="http://schemas.microsoft.com/office/powerpoint/2010/main" val="111637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err="1"/>
              <a:t>devcontainer.json</a:t>
            </a:r>
            <a:endParaRPr lang="en-US" sz="4000"/>
          </a:p>
        </p:txBody>
      </p:sp>
      <p:sp>
        <p:nvSpPr>
          <p:cNvPr id="61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9D1B-570D-6845-DA44-81A26BE5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79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08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Updating</a:t>
            </a:r>
          </a:p>
        </p:txBody>
      </p:sp>
      <p:pic>
        <p:nvPicPr>
          <p:cNvPr id="7" name="Picture 6" descr="A picture containing indoor, scene, ceiling, stage&#10;&#10;Description automatically generated">
            <a:extLst>
              <a:ext uri="{FF2B5EF4-FFF2-40B4-BE49-F238E27FC236}">
                <a16:creationId xmlns:a16="http://schemas.microsoft.com/office/drawing/2014/main" id="{BA0AF083-0B85-0FC0-2EB4-CF4F89F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5" b="2625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76" name="Freeform: Shape 7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8BA0BFE-51C0-ED5B-7DD9-B93645833465}"/>
              </a:ext>
            </a:extLst>
          </p:cNvPr>
          <p:cNvSpPr txBox="1"/>
          <p:nvPr/>
        </p:nvSpPr>
        <p:spPr>
          <a:xfrm>
            <a:off x="127701" y="638415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Marius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Masalar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2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0B853-6CE1-CE12-8A49-2F72559F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"/>
            <a:ext cx="12192000" cy="68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261D-E9A3-3BCF-0FE2-DD6DD6E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Development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5B9E40-016A-4FDB-87FE-EE24A7F5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13" y="162849"/>
            <a:ext cx="5842143" cy="61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2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1837F-EC7B-4CEB-1AE8-72557FAF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67" y="802816"/>
            <a:ext cx="7538485" cy="49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2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workflow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84F91-E43F-2DCE-CB27-48A8050B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2" y="1058732"/>
            <a:ext cx="7696793" cy="44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595447-69EC-06A3-6B02-882142DBE1FE}"/>
              </a:ext>
            </a:extLst>
          </p:cNvPr>
          <p:cNvSpPr txBox="1"/>
          <p:nvPr/>
        </p:nvSpPr>
        <p:spPr>
          <a:xfrm>
            <a:off x="653574" y="1352994"/>
            <a:ext cx="77588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>
                <a:latin typeface="Roboto Black" panose="02000000000000000000" pitchFamily="2" charset="0"/>
                <a:ea typeface="Roboto Black" panose="02000000000000000000" pitchFamily="2" charset="0"/>
              </a:rPr>
              <a:t>Session Feedback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04DDE1A-7D1C-7BAB-5255-0FBEA07EA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15" y="238659"/>
            <a:ext cx="3429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F7B20D-5624-BAD7-051D-F9C08EEE3CA8}"/>
              </a:ext>
            </a:extLst>
          </p:cNvPr>
          <p:cNvSpPr txBox="1"/>
          <p:nvPr/>
        </p:nvSpPr>
        <p:spPr>
          <a:xfrm>
            <a:off x="3858663" y="4431474"/>
            <a:ext cx="6774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>
                <a:latin typeface="Roboto Black" panose="02000000000000000000" pitchFamily="2" charset="0"/>
                <a:ea typeface="Roboto Black" panose="02000000000000000000" pitchFamily="2" charset="0"/>
              </a:rPr>
              <a:t>Event Feedback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1DF5C6E4-E2DC-AC8C-2561-EFBB19943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7" y="331713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0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lIns="91440" tIns="45720" rIns="91440" bIns="4572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/>
              <a:t>Updating </a:t>
            </a:r>
            <a:r>
              <a:rPr lang="en-US" sz="6000" dirty="0" err="1"/>
              <a:t>dbachecks</a:t>
            </a:r>
            <a:r>
              <a:rPr lang="en-US" sz="6000" dirty="0"/>
              <a:t> to use Pester v5 using </a:t>
            </a:r>
            <a:r>
              <a:rPr lang="en-US" sz="6000" dirty="0" err="1"/>
              <a:t>devcontainers</a:t>
            </a:r>
            <a:r>
              <a:rPr lang="en-US" sz="6000" dirty="0"/>
              <a:t> and Profiler</a:t>
            </a:r>
            <a:endParaRPr lang="en-US" dirty="0"/>
          </a:p>
          <a:p>
            <a:pPr>
              <a:defRPr/>
            </a:pPr>
            <a:endParaRPr lang="en-US" sz="6000" b="1" i="0" u="none" strike="noStrike" kern="1200" cap="none" spc="0" normalizeH="0" baseline="0" noProof="0" dirty="0">
              <a:ln>
                <a:noFill/>
              </a:ln>
              <a:solidFill>
                <a:srgbClr val="346296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4400" b="1" i="1" u="none" strike="noStrike" kern="1200" cap="none" spc="0" normalizeH="0" baseline="0" noProof="0" dirty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Rob Sewell</a:t>
            </a:r>
            <a:endParaRPr kumimoji="0" lang="en-GB" sz="4400" b="1" i="1" u="none" strike="noStrike" kern="1200" cap="none" spc="0" normalizeH="0" baseline="0" noProof="0" dirty="0">
              <a:ln>
                <a:noFill/>
              </a:ln>
              <a:solidFill>
                <a:srgbClr val="3B2B46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13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825156"/>
            <a:ext cx="4414816" cy="9009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4546A"/>
                </a:solidFill>
              </a:rPr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358" y="3232442"/>
            <a:ext cx="3869457" cy="1019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Consultant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5392" y="4809268"/>
            <a:ext cx="4868863" cy="1425575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tx2"/>
                </a:solidFill>
              </a:rPr>
              <a:t>/</a:t>
            </a:r>
            <a:r>
              <a:rPr lang="en-US" err="1">
                <a:solidFill>
                  <a:schemeClr val="tx2"/>
                </a:solidFill>
              </a:rPr>
              <a:t>robsewellsqldba</a:t>
            </a:r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</a:rPr>
              <a:t>@sqldbawithbeard</a:t>
            </a:r>
          </a:p>
          <a:p>
            <a:r>
              <a:rPr lang="en-US">
                <a:solidFill>
                  <a:schemeClr val="tx2"/>
                </a:solidFill>
              </a:rPr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90883" y="3196816"/>
            <a:ext cx="4011850" cy="240823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2"/>
                </a:solidFill>
              </a:rPr>
              <a:t>beard.media</a:t>
            </a:r>
            <a:r>
              <a:rPr lang="en-US" dirty="0">
                <a:solidFill>
                  <a:schemeClr val="tx2"/>
                </a:solidFill>
              </a:rPr>
              <a:t>/book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dbachecks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PowerShell &amp; 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32559" y="875511"/>
            <a:ext cx="3998912" cy="16974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Bearded Consultant, Automator,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Trainer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619618" y="5368990"/>
            <a:ext cx="306133" cy="306133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619615" y="4844440"/>
            <a:ext cx="306133" cy="306133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x-none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6838095" y="2870162"/>
            <a:ext cx="40511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41FB1F-F4E0-4FC8-BC23-359820883932}"/>
              </a:ext>
            </a:extLst>
          </p:cNvPr>
          <p:cNvSpPr txBox="1"/>
          <p:nvPr/>
        </p:nvSpPr>
        <p:spPr>
          <a:xfrm>
            <a:off x="631294" y="264968"/>
            <a:ext cx="27372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He/Him</a:t>
            </a: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7C7560A-3560-40FE-A14C-10524992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5" y="5811796"/>
            <a:ext cx="306133" cy="3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19E47C7C-A849-CD39-C8A2-682DC214D3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4811662" y="447544"/>
            <a:ext cx="1924049" cy="1924049"/>
          </a:xfrm>
          <a:prstGeom prst="ellipse">
            <a:avLst/>
          </a:prstGeom>
          <a:solidFill>
            <a:sysClr val="window" lastClr="FFFFFF"/>
          </a:solidFill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6F49FB17-08F4-4D12-881E-7B1389B49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181" y="5248580"/>
            <a:ext cx="914402" cy="14478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48771F-4EE1-07E2-5987-BC6C0FDE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32" y="2853826"/>
            <a:ext cx="1809908" cy="226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7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nature, rock&#10;&#10;Description automatically generated">
            <a:extLst>
              <a:ext uri="{FF2B5EF4-FFF2-40B4-BE49-F238E27FC236}">
                <a16:creationId xmlns:a16="http://schemas.microsoft.com/office/drawing/2014/main" id="{6D5A781E-2A4C-F707-50ED-3906C54E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5B413-0DF7-A316-ABDF-ED327E5A27C5}"/>
              </a:ext>
            </a:extLst>
          </p:cNvPr>
          <p:cNvSpPr txBox="1"/>
          <p:nvPr/>
        </p:nvSpPr>
        <p:spPr>
          <a:xfrm>
            <a:off x="8924860" y="667333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Eric Welch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31C24-A371-92E1-DE51-F2E61B5E2D77}"/>
              </a:ext>
            </a:extLst>
          </p:cNvPr>
          <p:cNvSpPr txBox="1"/>
          <p:nvPr/>
        </p:nvSpPr>
        <p:spPr>
          <a:xfrm>
            <a:off x="517109" y="390985"/>
            <a:ext cx="2358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accent1">
                    <a:lumMod val="75000"/>
                  </a:schemeClr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8387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mammal, field&#10;&#10;Description automatically generated">
            <a:extLst>
              <a:ext uri="{FF2B5EF4-FFF2-40B4-BE49-F238E27FC236}">
                <a16:creationId xmlns:a16="http://schemas.microsoft.com/office/drawing/2014/main" id="{97512220-E528-FF88-D923-9FC8F10F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333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96E4-718E-F170-EF43-442B1ED692E8}"/>
              </a:ext>
            </a:extLst>
          </p:cNvPr>
          <p:cNvSpPr txBox="1"/>
          <p:nvPr/>
        </p:nvSpPr>
        <p:spPr>
          <a:xfrm>
            <a:off x="8502344" y="653459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Rebecca </a:t>
            </a:r>
            <a:r>
              <a:rPr lang="en-US" dirty="0" err="1">
                <a:hlinkClick r:id="rId3"/>
              </a:rPr>
              <a:t>Prest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8" descr="Works On My Machine">
            <a:hlinkClick r:id="rId5"/>
            <a:extLst>
              <a:ext uri="{FF2B5EF4-FFF2-40B4-BE49-F238E27FC236}">
                <a16:creationId xmlns:a16="http://schemas.microsoft.com/office/drawing/2014/main" id="{12830239-0D05-FD47-2C67-600858F6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800888"/>
            <a:ext cx="5429644" cy="54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C675C-E53F-0D93-51F0-1841FDF73BBE}"/>
              </a:ext>
            </a:extLst>
          </p:cNvPr>
          <p:cNvSpPr txBox="1"/>
          <p:nvPr/>
        </p:nvSpPr>
        <p:spPr>
          <a:xfrm>
            <a:off x="0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Product Heartbeat - Comics - Works on my machine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08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740B3CF7-2EFB-F90F-9A50-9085E74B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" y="-1131262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D1D5-E19C-927E-D189-C037093C0EE5}"/>
              </a:ext>
            </a:extLst>
          </p:cNvPr>
          <p:cNvSpPr txBox="1"/>
          <p:nvPr/>
        </p:nvSpPr>
        <p:spPr>
          <a:xfrm>
            <a:off x="8754592" y="658326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Marta Smith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B0AB7C2-86A7-559C-20C9-48E8B172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69" y="624314"/>
            <a:ext cx="6321921" cy="52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3C0DF2-A993-8758-A496-AE5BE02BEEA2}"/>
              </a:ext>
            </a:extLst>
          </p:cNvPr>
          <p:cNvSpPr txBox="1"/>
          <p:nvPr/>
        </p:nvSpPr>
        <p:spPr>
          <a:xfrm>
            <a:off x="197069" y="6140697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Simply the Test: IWOMM - It Works on My Machine (simply-the-test.blogspot.com)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74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F783DB9E-4606-3410-F636-77BC103B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96300" y="1261811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D3AF2965-7C04-0BFC-B09E-170CA6A8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949" y="7794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3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14460" y="10842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743E45C7-39EC-FE0C-59E8-D2738624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3af830-2632-4902-8509-cf3c61cf8867">
      <Terms xmlns="http://schemas.microsoft.com/office/infopath/2007/PartnerControls"/>
    </lcf76f155ced4ddcb4097134ff3c332f>
    <TaxCatchAll xmlns="121ea1bd-d6ff-44b3-a8e9-eead17ce25c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3683334FE14041BF99F121C8B4A5F3" ma:contentTypeVersion="16" ma:contentTypeDescription="Create a new document." ma:contentTypeScope="" ma:versionID="6db49e2665b52cf9ce9b8c7e2b186d63">
  <xsd:schema xmlns:xsd="http://www.w3.org/2001/XMLSchema" xmlns:xs="http://www.w3.org/2001/XMLSchema" xmlns:p="http://schemas.microsoft.com/office/2006/metadata/properties" xmlns:ns2="913af830-2632-4902-8509-cf3c61cf8867" xmlns:ns3="121ea1bd-d6ff-44b3-a8e9-eead17ce25c3" targetNamespace="http://schemas.microsoft.com/office/2006/metadata/properties" ma:root="true" ma:fieldsID="9d90d6113f898ac78edca993f645b8fa" ns2:_="" ns3:_="">
    <xsd:import namespace="913af830-2632-4902-8509-cf3c61cf8867"/>
    <xsd:import namespace="121ea1bd-d6ff-44b3-a8e9-eead17ce25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af830-2632-4902-8509-cf3c61cf8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f525a7-71e0-4a6f-bd1c-000491ce8b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1ea1bd-d6ff-44b3-a8e9-eead17ce25c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aa30f9d-b54c-4d55-be8a-a2ee7ae26b31}" ma:internalName="TaxCatchAll" ma:showField="CatchAllData" ma:web="121ea1bd-d6ff-44b3-a8e9-eead17ce25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54C865-62D4-4394-B332-DE1F6C621B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2BF72B-5B46-4844-A48B-5B32E1690594}">
  <ds:schemaRefs>
    <ds:schemaRef ds:uri="http://schemas.microsoft.com/office/2006/metadata/properties"/>
    <ds:schemaRef ds:uri="http://schemas.microsoft.com/office/infopath/2007/PartnerControls"/>
    <ds:schemaRef ds:uri="913af830-2632-4902-8509-cf3c61cf8867"/>
    <ds:schemaRef ds:uri="121ea1bd-d6ff-44b3-a8e9-eead17ce25c3"/>
  </ds:schemaRefs>
</ds:datastoreItem>
</file>

<file path=customXml/itemProps3.xml><?xml version="1.0" encoding="utf-8"?>
<ds:datastoreItem xmlns:ds="http://schemas.openxmlformats.org/officeDocument/2006/customXml" ds:itemID="{6E126D1D-13E0-4BA6-A67F-2DF766AE7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3af830-2632-4902-8509-cf3c61cf8867"/>
    <ds:schemaRef ds:uri="121ea1bd-d6ff-44b3-a8e9-eead17ce25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Office PowerPoint</Application>
  <PresentationFormat>Widescreen</PresentationFormat>
  <Paragraphs>120</Paragraphs>
  <Slides>20</Slides>
  <Notes>11</Notes>
  <HiddenSlides>3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Content</vt:lpstr>
      <vt:lpstr>PowerPoint Presentation</vt:lpstr>
      <vt:lpstr>PowerPoint Presentation</vt:lpstr>
      <vt:lpstr>Rob Sewell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Identical</vt:lpstr>
      <vt:lpstr>Dev Container</vt:lpstr>
      <vt:lpstr>Dev Container</vt:lpstr>
      <vt:lpstr>devcontainer.json</vt:lpstr>
      <vt:lpstr>Updating</vt:lpstr>
      <vt:lpstr>PowerPoint Presentation</vt:lpstr>
      <vt:lpstr>Development Workflow</vt:lpstr>
      <vt:lpstr>GitHub workflow</vt:lpstr>
      <vt:lpstr>GitHub workflow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 Porteous</dc:creator>
  <cp:lastModifiedBy>Rob Sewell</cp:lastModifiedBy>
  <cp:revision>4</cp:revision>
  <dcterms:created xsi:type="dcterms:W3CDTF">2019-08-14T15:04:39Z</dcterms:created>
  <dcterms:modified xsi:type="dcterms:W3CDTF">2022-09-27T16:52:34Z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0x010100E33683334FE14041BF99F121C8B4A5F3</vt:lpwstr>
  </property>
  <property fmtid="{D5CDD505-2E9C-101B-9397-08002B2CF9AE}" pid="3" name="MediaServiceImageTags">
    <vt:lpwstr/>
  </property>
</Properties>
</file>